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403" r:id="rId2"/>
    <p:sldId id="414" r:id="rId3"/>
    <p:sldId id="272" r:id="rId4"/>
    <p:sldId id="256" r:id="rId5"/>
    <p:sldId id="404" r:id="rId6"/>
    <p:sldId id="396" r:id="rId7"/>
    <p:sldId id="406" r:id="rId8"/>
    <p:sldId id="382" r:id="rId9"/>
    <p:sldId id="275" r:id="rId10"/>
    <p:sldId id="433" r:id="rId11"/>
    <p:sldId id="276" r:id="rId12"/>
    <p:sldId id="367" r:id="rId13"/>
    <p:sldId id="434" r:id="rId14"/>
    <p:sldId id="285" r:id="rId15"/>
    <p:sldId id="274" r:id="rId16"/>
    <p:sldId id="263" r:id="rId17"/>
    <p:sldId id="264" r:id="rId18"/>
    <p:sldId id="260" r:id="rId19"/>
    <p:sldId id="313" r:id="rId20"/>
    <p:sldId id="262" r:id="rId21"/>
    <p:sldId id="319" r:id="rId22"/>
    <p:sldId id="395" r:id="rId23"/>
    <p:sldId id="316" r:id="rId24"/>
    <p:sldId id="409" r:id="rId25"/>
    <p:sldId id="430" r:id="rId26"/>
    <p:sldId id="270" r:id="rId27"/>
    <p:sldId id="398" r:id="rId28"/>
    <p:sldId id="387" r:id="rId29"/>
    <p:sldId id="391" r:id="rId30"/>
    <p:sldId id="399" r:id="rId31"/>
    <p:sldId id="385" r:id="rId32"/>
    <p:sldId id="412" r:id="rId33"/>
    <p:sldId id="410" r:id="rId34"/>
    <p:sldId id="315" r:id="rId35"/>
    <p:sldId id="389" r:id="rId36"/>
    <p:sldId id="400" r:id="rId37"/>
    <p:sldId id="384" r:id="rId38"/>
    <p:sldId id="388" r:id="rId39"/>
    <p:sldId id="441" r:id="rId40"/>
    <p:sldId id="443" r:id="rId41"/>
    <p:sldId id="442" r:id="rId42"/>
    <p:sldId id="445" r:id="rId43"/>
    <p:sldId id="444" r:id="rId44"/>
    <p:sldId id="415" r:id="rId45"/>
    <p:sldId id="416" r:id="rId46"/>
    <p:sldId id="417" r:id="rId47"/>
    <p:sldId id="314" r:id="rId48"/>
    <p:sldId id="322" r:id="rId49"/>
    <p:sldId id="298" r:id="rId50"/>
    <p:sldId id="299" r:id="rId51"/>
    <p:sldId id="300" r:id="rId52"/>
    <p:sldId id="418" r:id="rId53"/>
    <p:sldId id="429" r:id="rId54"/>
    <p:sldId id="323" r:id="rId55"/>
    <p:sldId id="292" r:id="rId56"/>
    <p:sldId id="318" r:id="rId57"/>
    <p:sldId id="324" r:id="rId58"/>
    <p:sldId id="317" r:id="rId59"/>
    <p:sldId id="326" r:id="rId60"/>
    <p:sldId id="325" r:id="rId61"/>
    <p:sldId id="327" r:id="rId62"/>
    <p:sldId id="328" r:id="rId63"/>
    <p:sldId id="420" r:id="rId64"/>
    <p:sldId id="268" r:id="rId65"/>
    <p:sldId id="421" r:id="rId66"/>
    <p:sldId id="331" r:id="rId67"/>
    <p:sldId id="332" r:id="rId68"/>
    <p:sldId id="405" r:id="rId69"/>
    <p:sldId id="397" r:id="rId70"/>
    <p:sldId id="330" r:id="rId71"/>
    <p:sldId id="333" r:id="rId72"/>
    <p:sldId id="422" r:id="rId73"/>
    <p:sldId id="335" r:id="rId74"/>
    <p:sldId id="336" r:id="rId75"/>
    <p:sldId id="337" r:id="rId76"/>
    <p:sldId id="423" r:id="rId77"/>
    <p:sldId id="339" r:id="rId78"/>
    <p:sldId id="432" r:id="rId79"/>
    <p:sldId id="436" r:id="rId80"/>
    <p:sldId id="438" r:id="rId81"/>
    <p:sldId id="439" r:id="rId82"/>
    <p:sldId id="440" r:id="rId83"/>
    <p:sldId id="437" r:id="rId84"/>
    <p:sldId id="435" r:id="rId85"/>
    <p:sldId id="431" r:id="rId86"/>
    <p:sldId id="425" r:id="rId87"/>
    <p:sldId id="427" r:id="rId88"/>
    <p:sldId id="42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/>
    <p:restoredTop sz="67007"/>
  </p:normalViewPr>
  <p:slideViewPr>
    <p:cSldViewPr snapToGrid="0" snapToObjects="1">
      <p:cViewPr varScale="1">
        <p:scale>
          <a:sx n="83" d="100"/>
          <a:sy n="83" d="100"/>
        </p:scale>
        <p:origin x="2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depends on a specific data property and when the state of this property changes.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input 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89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3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1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1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referred to as a composable, which exports the data and methods you want your components to have access to.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the composable into a component and add a setup() method, in which you can import the data and methods exported by the composable.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7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44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010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— they let you use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without classes.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2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2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1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7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82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1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Vue.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‘message’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659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we bootstrap a new Vue app has changed. Rather than using new Vue(), we now need to import the new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call this method, passing our Vue instance definition object, and assign the return object to a variable app.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we'll call the mount method on app and pass a CSS selector indicating our mount element, just like we did with the $mount instance method in Vue 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2045824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75" y="5686033"/>
            <a:ext cx="288841" cy="43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B8EDE-47E0-9D48-B392-E1CCA7F04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985" y="3796297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2 with </a:t>
            </a:r>
            <a:r>
              <a:rPr lang="en-US" b="1" i="1" dirty="0">
                <a:solidFill>
                  <a:srgbClr val="92D050"/>
                </a:solidFill>
              </a:rPr>
              <a:t>root Vue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/>
              <a:t>var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Vue({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3 with </a:t>
            </a:r>
            <a:r>
              <a:rPr lang="en-US" b="1" i="1" dirty="0" err="1">
                <a:solidFill>
                  <a:srgbClr val="92D050"/>
                </a:solidFill>
              </a:rPr>
              <a:t>createApp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solidFill>
                  <a:srgbClr val="00B050"/>
                </a:solidFill>
              </a:rPr>
              <a:t>Vue.createApp</a:t>
            </a:r>
            <a:r>
              <a:rPr lang="en-US" dirty="0"/>
              <a:t>(Counter).</a:t>
            </a:r>
            <a:r>
              <a:rPr lang="en-US" dirty="0">
                <a:solidFill>
                  <a:srgbClr val="00B050"/>
                </a:solidFill>
              </a:rPr>
              <a:t>mount</a:t>
            </a:r>
            <a:r>
              <a:rPr lang="en-US" dirty="0"/>
              <a:t>('#counter')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22" name="Content Placeholder 21" descr="Text, letter&#10;&#10;Description automatically generated">
            <a:extLst>
              <a:ext uri="{FF2B5EF4-FFF2-40B4-BE49-F238E27FC236}">
                <a16:creationId xmlns:a16="http://schemas.microsoft.com/office/drawing/2014/main" id="{5CC20FF5-A637-BA4C-8BD3-6DECC51EC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65042" y="1554313"/>
            <a:ext cx="6462519" cy="5035214"/>
          </a:xfrm>
        </p:spPr>
      </p:pic>
    </p:spTree>
    <p:extLst>
      <p:ext uri="{BB962C8B-B14F-4D97-AF65-F5344CB8AC3E}">
        <p14:creationId xmlns:p14="http://schemas.microsoft.com/office/powerpoint/2010/main" val="53134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&lt;div&gt; Counter: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counter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&lt;/div&gt;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  <p:pic>
        <p:nvPicPr>
          <p:cNvPr id="6" name="Picture 5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71525D-7BA2-484C-920D-801E84FE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416070"/>
            <a:ext cx="3162300" cy="1384300"/>
          </a:xfrm>
          <a:prstGeom prst="rect">
            <a:avLst/>
          </a:prstGeom>
        </p:spPr>
      </p:pic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4DF6437-E347-454E-BEE4-288627F94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7149" y="1755381"/>
            <a:ext cx="4916832" cy="5167312"/>
          </a:xfrm>
        </p:spPr>
      </p:pic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B8E7D8-963A-5F40-8CA6-ECC1C8CD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4" y="1036842"/>
            <a:ext cx="4751654" cy="58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600" b="1" dirty="0">
                <a:solidFill>
                  <a:schemeClr val="accent6"/>
                </a:solidFill>
              </a:rPr>
              <a:t>tesla (object)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395444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 </a:t>
            </a:r>
            <a:r>
              <a:rPr lang="en-US" b="1" dirty="0"/>
              <a:t>Building Tesla’s Battery Range Calculator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62" y="3917959"/>
            <a:ext cx="488960" cy="48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76230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/>
              <a:t>Passing props/data to </a:t>
            </a:r>
            <a:r>
              <a:rPr lang="en-US" b="1" i="1" dirty="0">
                <a:solidFill>
                  <a:srgbClr val="92D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8802413" cy="77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0969ABB-8396-5140-9B1A-925FAF51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639" y="1838325"/>
            <a:ext cx="7720016" cy="4654550"/>
          </a:xfrm>
        </p:spPr>
      </p:pic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84084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3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r>
              <a:rPr lang="en-US" b="1" dirty="0"/>
              <a:t>(</a:t>
            </a:r>
            <a:r>
              <a:rPr lang="en-US" b="1" dirty="0">
                <a:solidFill>
                  <a:srgbClr val="92D050"/>
                </a:solidFill>
              </a:rPr>
              <a:t>2-way databinding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Components compatible with 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accept a </a:t>
            </a:r>
            <a:r>
              <a:rPr lang="en-US" b="1" dirty="0">
                <a:highlight>
                  <a:srgbClr val="FFFF00"/>
                </a:highlight>
              </a:rPr>
              <a:t>:</a:t>
            </a:r>
            <a:r>
              <a:rPr lang="en-US" b="1" dirty="0" err="1">
                <a:highlight>
                  <a:srgbClr val="FFFF00"/>
                </a:highlight>
              </a:rPr>
              <a:t>modelValue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/>
              <a:t>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algn="ctr"/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</a:t>
            </a:r>
            <a:r>
              <a:rPr lang="en-US" b="1" dirty="0" err="1"/>
              <a:t>update:modelValue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729" y="1582371"/>
            <a:ext cx="5362223" cy="52756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88626" y="24847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7398578" y="1618052"/>
            <a:ext cx="495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prop: 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endParaRPr lang="en-US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endParaRPr lang="en-US" b="1" dirty="0"/>
          </a:p>
          <a:p>
            <a:endParaRPr lang="en-US" b="1" dirty="0"/>
          </a:p>
          <a:p>
            <a:endParaRPr lang="en-US" b="1" dirty="0">
              <a:highlight>
                <a:srgbClr val="FFFF00"/>
              </a:highlight>
            </a:endParaRPr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 err="1">
                <a:solidFill>
                  <a:srgbClr val="FF0000"/>
                </a:solidFill>
              </a:rPr>
              <a:t>update:modelValue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4A1F9C-411C-7D45-AB94-69B9F003D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6405" y="1285884"/>
            <a:ext cx="5632173" cy="5665287"/>
          </a:xfrm>
        </p:spPr>
      </p:pic>
    </p:spTree>
    <p:extLst>
      <p:ext uri="{BB962C8B-B14F-4D97-AF65-F5344CB8AC3E}">
        <p14:creationId xmlns:p14="http://schemas.microsoft.com/office/powerpoint/2010/main" val="141003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b="1" dirty="0"/>
              <a:t>Composition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NL" sz="4400" b="1" dirty="0">
                <a:solidFill>
                  <a:srgbClr val="00B050"/>
                </a:solidFill>
              </a:rPr>
              <a:t>What and Why?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The organization of component logic.</a:t>
            </a: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Reuse logic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2354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</a:t>
            </a:r>
            <a:r>
              <a:rPr lang="en-US" b="1" dirty="0" err="1"/>
              <a:t>Vue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b="1" dirty="0"/>
              <a:t>Composition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5" y="1825625"/>
            <a:ext cx="1194919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NL" sz="4400" b="1" dirty="0">
                <a:solidFill>
                  <a:srgbClr val="00B050"/>
                </a:solidFill>
              </a:rPr>
              <a:t>How?</a:t>
            </a:r>
          </a:p>
          <a:p>
            <a:endParaRPr lang="en-NL" dirty="0"/>
          </a:p>
          <a:p>
            <a:r>
              <a:rPr lang="en-US" dirty="0"/>
              <a:t>Create a </a:t>
            </a:r>
            <a:r>
              <a:rPr lang="en-US" dirty="0" err="1"/>
              <a:t>javascript</a:t>
            </a:r>
            <a:r>
              <a:rPr lang="en-US" dirty="0"/>
              <a:t> file, referred to as a </a:t>
            </a:r>
            <a:r>
              <a:rPr lang="en-US" dirty="0">
                <a:solidFill>
                  <a:srgbClr val="00B050"/>
                </a:solidFill>
              </a:rPr>
              <a:t>composable which contains functions 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Import the composable </a:t>
            </a:r>
            <a:r>
              <a:rPr lang="en-US" dirty="0"/>
              <a:t>into a component and add a </a:t>
            </a:r>
            <a:r>
              <a:rPr lang="en-US" dirty="0">
                <a:solidFill>
                  <a:srgbClr val="00B050"/>
                </a:solidFill>
              </a:rPr>
              <a:t>setup() </a:t>
            </a:r>
            <a:r>
              <a:rPr lang="en-US" dirty="0"/>
              <a:t>method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58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E60-9B4A-B541-B4E7-F4EE7194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00B050"/>
                </a:solidFill>
              </a:rPr>
              <a:t>Tesla Stats Component - Old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697CB10-45EF-DF49-89BE-559F94987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445" y="1825625"/>
            <a:ext cx="7217110" cy="4351338"/>
          </a:xfrm>
        </p:spPr>
      </p:pic>
    </p:spTree>
    <p:extLst>
      <p:ext uri="{BB962C8B-B14F-4D97-AF65-F5344CB8AC3E}">
        <p14:creationId xmlns:p14="http://schemas.microsoft.com/office/powerpoint/2010/main" val="975176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5FE-81ED-6A4B-B2AA-3F57A1FA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Create a </a:t>
            </a:r>
            <a:r>
              <a:rPr lang="en-US" b="1" dirty="0" err="1">
                <a:solidFill>
                  <a:srgbClr val="00B050"/>
                </a:solidFill>
              </a:rPr>
              <a:t>javascript</a:t>
            </a:r>
            <a:r>
              <a:rPr lang="en-US" b="1" dirty="0">
                <a:solidFill>
                  <a:srgbClr val="00B050"/>
                </a:solidFill>
              </a:rPr>
              <a:t> file = Composable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C41A07D-F43A-424D-B06E-12E96F3D1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050" y="2318544"/>
            <a:ext cx="4279900" cy="3365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CFEAA-D791-4649-BF1F-007B77415219}"/>
              </a:ext>
            </a:extLst>
          </p:cNvPr>
          <p:cNvSpPr txBox="1"/>
          <p:nvPr/>
        </p:nvSpPr>
        <p:spPr>
          <a:xfrm>
            <a:off x="2417736" y="2133878"/>
            <a:ext cx="176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NL" sz="2400" b="1" dirty="0"/>
              <a:t>ilters.js</a:t>
            </a:r>
          </a:p>
        </p:txBody>
      </p:sp>
    </p:spTree>
    <p:extLst>
      <p:ext uri="{BB962C8B-B14F-4D97-AF65-F5344CB8AC3E}">
        <p14:creationId xmlns:p14="http://schemas.microsoft.com/office/powerpoint/2010/main" val="2595987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6DD6-B148-B945-9757-1AA03174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93906A-E613-844C-B871-50845BD2A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032" y="0"/>
            <a:ext cx="9400782" cy="6989667"/>
          </a:xfrm>
        </p:spPr>
      </p:pic>
    </p:spTree>
    <p:extLst>
      <p:ext uri="{BB962C8B-B14F-4D97-AF65-F5344CB8AC3E}">
        <p14:creationId xmlns:p14="http://schemas.microsoft.com/office/powerpoint/2010/main" val="1940766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7609"/>
              </p:ext>
            </p:extLst>
          </p:nvPr>
        </p:nvGraphicFramePr>
        <p:xfrm>
          <a:off x="2599892" y="585615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40481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6469" y="1834356"/>
            <a:ext cx="8276431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/>
              <a:t>const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i="1" dirty="0" err="1">
                <a:solidFill>
                  <a:srgbClr val="00B0F0"/>
                </a:solidFill>
              </a:rPr>
              <a:t>className</a:t>
            </a:r>
            <a:r>
              <a:rPr lang="en-US" dirty="0"/>
              <a:t>=“header"&gt;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FFFF00"/>
                </a:solidFill>
              </a:rPr>
              <a:t>const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Tesla Battery Service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b="1" dirty="0"/>
          </a:p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00B0F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chemeClr val="bg1"/>
                </a:solidFill>
              </a:rPr>
              <a:t>Or 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rgbClr val="00B0F0"/>
                </a:solidFill>
              </a:rPr>
              <a:t>React Hooks !!!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  <a:noFill/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</a:t>
            </a:r>
            <a:r>
              <a:rPr lang="en-US" sz="1125" dirty="0" err="1"/>
              <a:t>this.state.</a:t>
            </a:r>
            <a:r>
              <a:rPr lang="en-US" sz="1125" b="1" dirty="0" err="1"/>
              <a:t>config.wheels</a:t>
            </a:r>
            <a:r>
              <a:rPr lang="en-US" sz="1125" dirty="0"/>
              <a:t> 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Unmounting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366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b="1" dirty="0"/>
              <a:t>Hooks</a:t>
            </a:r>
            <a:r>
              <a:rPr lang="en-US" dirty="0"/>
              <a:t> are functions that let you “</a:t>
            </a:r>
            <a:r>
              <a:rPr lang="en-US" b="1" dirty="0"/>
              <a:t>hook</a:t>
            </a:r>
            <a:r>
              <a:rPr lang="en-US" dirty="0"/>
              <a:t> into” </a:t>
            </a:r>
            <a:r>
              <a:rPr lang="en-US" b="1" dirty="0"/>
              <a:t>React</a:t>
            </a:r>
            <a:r>
              <a:rPr lang="en-US" dirty="0"/>
              <a:t> state and lifecycle features from function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15626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00B050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https://github.com/petereijgermans11/workshop-reactjs-vuejs</a:t>
            </a:r>
            <a:endParaRPr lang="en-US" altLang="nl-NL" sz="3200" b="1" dirty="0">
              <a:solidFill>
                <a:srgbClr val="00B05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1007E-D745-FC44-80F6-4E24CF56D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660" y="6290057"/>
            <a:ext cx="288841" cy="434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5144501" y="6177312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useState</a:t>
            </a:r>
            <a:r>
              <a:rPr lang="en-US" b="1" dirty="0"/>
              <a:t> hook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431" y="1821656"/>
            <a:ext cx="4231036" cy="4857750"/>
          </a:xfrm>
        </p:spPr>
        <p:txBody>
          <a:bodyPr>
            <a:no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constructor</a:t>
            </a:r>
            <a:r>
              <a:rPr lang="en-US" sz="2000" b="1" dirty="0"/>
              <a:t>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super(props);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this.state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=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</a:t>
            </a:r>
            <a:r>
              <a:rPr lang="en-US" sz="2000" b="1" dirty="0" err="1"/>
              <a:t>carstats</a:t>
            </a:r>
            <a:r>
              <a:rPr lang="en-US" sz="2000" b="1" dirty="0"/>
              <a:t>: [],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config: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A2FBF6-AB43-254B-A2AA-04FBB28E7C09}"/>
              </a:ext>
            </a:extLst>
          </p:cNvPr>
          <p:cNvSpPr txBox="1">
            <a:spLocks/>
          </p:cNvSpPr>
          <p:nvPr/>
        </p:nvSpPr>
        <p:spPr>
          <a:xfrm>
            <a:off x="5656881" y="1293684"/>
            <a:ext cx="6535120" cy="485775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rmAutofit/>
          </a:bodyPr>
          <a:lstStyle>
            <a:lvl1pPr marL="312528" marR="0" lvl="0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function </a:t>
            </a:r>
            <a:r>
              <a:rPr lang="en-US" sz="2000" b="1" dirty="0" err="1"/>
              <a:t>TeslaBattery</a:t>
            </a:r>
            <a:r>
              <a:rPr lang="en-US" sz="2000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</a:t>
            </a:r>
            <a:r>
              <a:rPr lang="en-US" sz="2000" b="1" dirty="0" err="1"/>
              <a:t>carstats</a:t>
            </a:r>
            <a:r>
              <a:rPr lang="en-US" sz="2000" b="1" dirty="0"/>
              <a:t>, </a:t>
            </a:r>
            <a:r>
              <a:rPr lang="en-US" sz="2000" dirty="0" err="1">
                <a:solidFill>
                  <a:srgbClr val="00B0F0"/>
                </a:solidFill>
              </a:rPr>
              <a:t>setCarstats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([])</a:t>
            </a:r>
            <a:r>
              <a:rPr lang="en-US" sz="2000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[config, </a:t>
            </a:r>
            <a:r>
              <a:rPr lang="en-US" sz="2000" dirty="0" err="1">
                <a:solidFill>
                  <a:srgbClr val="00B0F0"/>
                </a:solidFill>
              </a:rPr>
              <a:t>setConfig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/>
              <a:t>({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});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9AE98D4-99A7-9A48-9FA8-C4E55D6F4F26}"/>
              </a:ext>
            </a:extLst>
          </p:cNvPr>
          <p:cNvSpPr/>
          <p:nvPr/>
        </p:nvSpPr>
        <p:spPr>
          <a:xfrm>
            <a:off x="4283266" y="34164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273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Replace </a:t>
            </a:r>
            <a:r>
              <a:rPr lang="en-US" b="1" dirty="0" err="1"/>
              <a:t>this.setState</a:t>
            </a:r>
            <a:r>
              <a:rPr lang="en-US" b="1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420195"/>
          </a:xfrm>
        </p:spPr>
        <p:txBody>
          <a:bodyPr>
            <a:normAutofit lnSpcReduction="10000"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class </a:t>
            </a:r>
            <a:r>
              <a:rPr lang="en-US" b="1" dirty="0" err="1"/>
              <a:t>TeslaBattery</a:t>
            </a:r>
            <a:r>
              <a:rPr lang="en-US" b="1" dirty="0"/>
              <a:t> extends </a:t>
            </a:r>
            <a:r>
              <a:rPr lang="en-US" b="1" dirty="0" err="1"/>
              <a:t>React.Component</a:t>
            </a:r>
            <a:r>
              <a:rPr lang="en-US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</a:t>
            </a:r>
            <a:r>
              <a:rPr lang="en-US" b="1" dirty="0" err="1"/>
              <a:t>statsUpdate</a:t>
            </a:r>
            <a:r>
              <a:rPr lang="en-US" b="1" dirty="0"/>
              <a:t>()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'P100D'];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/>
              <a:t>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</a:t>
            </a:r>
            <a:r>
              <a:rPr lang="en-US" b="1" dirty="0" err="1">
                <a:solidFill>
                  <a:srgbClr val="00B0F0"/>
                </a:solidFill>
              </a:rPr>
              <a:t>carstats</a:t>
            </a:r>
            <a:r>
              <a:rPr lang="en-US" b="1" dirty="0">
                <a:solidFill>
                  <a:srgbClr val="00B0F0"/>
                </a:solidFill>
              </a:rPr>
              <a:t>: </a:t>
            </a:r>
            <a:r>
              <a:rPr lang="en-US" b="1" dirty="0" err="1">
                <a:solidFill>
                  <a:srgbClr val="00B0F0"/>
                </a:solidFill>
              </a:rPr>
              <a:t>this.calculateStats</a:t>
            </a:r>
            <a:r>
              <a:rPr lang="en-US" b="1" dirty="0">
                <a:solidFill>
                  <a:srgbClr val="00B0F0"/>
                </a:solidFill>
              </a:rPr>
              <a:t>(</a:t>
            </a:r>
            <a:r>
              <a:rPr lang="en-US" b="1" dirty="0" err="1">
                <a:solidFill>
                  <a:srgbClr val="00B0F0"/>
                </a:solidFill>
              </a:rPr>
              <a:t>carModels</a:t>
            </a:r>
            <a:r>
              <a:rPr lang="en-US" b="1" dirty="0">
                <a:solidFill>
                  <a:srgbClr val="00B0F0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this.state.config</a:t>
            </a:r>
            <a:r>
              <a:rPr lang="en-US" b="1" dirty="0">
                <a:solidFill>
                  <a:srgbClr val="00B0F0"/>
                </a:solidFill>
              </a:rPr>
              <a:t>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}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916906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With set….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420195"/>
          </a:xfrm>
        </p:spPr>
        <p:txBody>
          <a:bodyPr>
            <a:normAutofit lnSpcReduction="10000"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function </a:t>
            </a:r>
            <a:r>
              <a:rPr lang="en-US" b="1" dirty="0" err="1"/>
              <a:t>TeslaBattery</a:t>
            </a:r>
            <a:r>
              <a:rPr lang="en-US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const [</a:t>
            </a:r>
            <a:r>
              <a:rPr lang="en-US" b="1" dirty="0" err="1"/>
              <a:t>carstats,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] = </a:t>
            </a:r>
            <a:r>
              <a:rPr lang="en-US" b="1" dirty="0" err="1">
                <a:solidFill>
                  <a:srgbClr val="00B0F0"/>
                </a:solidFill>
              </a:rPr>
              <a:t>useState</a:t>
            </a:r>
            <a:r>
              <a:rPr lang="en-US" b="1" dirty="0">
                <a:solidFill>
                  <a:srgbClr val="00B0F0"/>
                </a:solidFill>
              </a:rPr>
              <a:t>([])</a:t>
            </a:r>
            <a:r>
              <a:rPr lang="en-US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const </a:t>
            </a:r>
            <a:r>
              <a:rPr lang="en-US" b="1" dirty="0" err="1"/>
              <a:t>statsUpdate</a:t>
            </a:r>
            <a:r>
              <a:rPr lang="en-US" b="1" dirty="0"/>
              <a:t> = () =&gt;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'P100D'];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(</a:t>
            </a:r>
            <a:r>
              <a:rPr lang="en-US" b="1" dirty="0" err="1"/>
              <a:t>calculateStats</a:t>
            </a:r>
            <a:r>
              <a:rPr lang="en-US" b="1" dirty="0"/>
              <a:t>(</a:t>
            </a:r>
            <a:r>
              <a:rPr lang="en-US" b="1" dirty="0" err="1"/>
              <a:t>carModels</a:t>
            </a:r>
            <a:r>
              <a:rPr lang="en-US" b="1" dirty="0"/>
              <a:t>, config));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9999143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See article: </a:t>
            </a:r>
          </a:p>
          <a:p>
            <a:r>
              <a:rPr lang="en-US" dirty="0"/>
              <a:t>https://</a:t>
            </a:r>
            <a:r>
              <a:rPr lang="en-US" dirty="0" err="1"/>
              <a:t>dzone.com</a:t>
            </a:r>
            <a:r>
              <a:rPr lang="en-US" dirty="0"/>
              <a:t>/articles/steps-to-convert-the-react-tesla-battery-range-calc-to-func-comp-with-hooks</a:t>
            </a:r>
          </a:p>
        </p:txBody>
      </p:sp>
    </p:spTree>
    <p:extLst>
      <p:ext uri="{BB962C8B-B14F-4D97-AF65-F5344CB8AC3E}">
        <p14:creationId xmlns:p14="http://schemas.microsoft.com/office/powerpoint/2010/main" val="1340993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34039551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/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1B9E9F0-68D5-994A-96C8-7A76CE84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0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8983-144B-184E-962F-A12348E7A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8819D-D7D5-4D4C-9474-21F6F193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17082</TotalTime>
  <Words>5140</Words>
  <Application>Microsoft Macintosh PowerPoint</Application>
  <PresentationFormat>Widescreen</PresentationFormat>
  <Paragraphs>782</Paragraphs>
  <Slides>88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 Neue</vt:lpstr>
      <vt:lpstr>Wingdings</vt:lpstr>
      <vt:lpstr>Office Theme</vt:lpstr>
      <vt:lpstr>Peter Eijgermans</vt:lpstr>
      <vt:lpstr>PowerPoint Presentation</vt:lpstr>
      <vt:lpstr>Agenda</vt:lpstr>
      <vt:lpstr>Building Tesla’s Battery Range Calculator with Vue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Startup Vue 2 with root Vue instance</vt:lpstr>
      <vt:lpstr>Basics Vue 2</vt:lpstr>
      <vt:lpstr>Startup Vue 3 with createApp</vt:lpstr>
      <vt:lpstr>Basics Vue 3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Output stats()-function</vt:lpstr>
      <vt:lpstr>PowerPoint Presentation</vt:lpstr>
      <vt:lpstr>State of the App</vt:lpstr>
      <vt:lpstr>PowerPoint Presentation</vt:lpstr>
      <vt:lpstr>Passing props to child components</vt:lpstr>
      <vt:lpstr>PowerPoint Presentation</vt:lpstr>
      <vt:lpstr>Tesla Battery Component Passing props/data to Tesla Stats Component</vt:lpstr>
      <vt:lpstr>Receiving data in Tesla Stats Component</vt:lpstr>
      <vt:lpstr>Components are like JavaScript functions</vt:lpstr>
      <vt:lpstr>PowerPoint Presentation</vt:lpstr>
      <vt:lpstr>2-way databinding</vt:lpstr>
      <vt:lpstr>v-model (2-way databinding)</vt:lpstr>
      <vt:lpstr>PowerPoint Presentation</vt:lpstr>
      <vt:lpstr>v-model  Tesla Battery to Tesla Counter</vt:lpstr>
      <vt:lpstr>v-model in Tesla Counter Component </vt:lpstr>
      <vt:lpstr>Composition API</vt:lpstr>
      <vt:lpstr>Composition API</vt:lpstr>
      <vt:lpstr>Tesla Stats Component - Old</vt:lpstr>
      <vt:lpstr>Create a javascript file = Composable</vt:lpstr>
      <vt:lpstr>PowerPoint Presentation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Component Lifecycle</vt:lpstr>
      <vt:lpstr>React Hooks</vt:lpstr>
      <vt:lpstr>useState hook</vt:lpstr>
      <vt:lpstr>Replace this.setState()</vt:lpstr>
      <vt:lpstr>With set….</vt:lpstr>
      <vt:lpstr>Demo React Hooks</vt:lpstr>
      <vt:lpstr>Comparison</vt:lpstr>
      <vt:lpstr>PowerPoint Presentation</vt:lpstr>
      <vt:lpstr>Similarities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268</cp:revision>
  <dcterms:created xsi:type="dcterms:W3CDTF">2018-10-28T14:47:35Z</dcterms:created>
  <dcterms:modified xsi:type="dcterms:W3CDTF">2020-10-26T19:00:26Z</dcterms:modified>
</cp:coreProperties>
</file>